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561af82f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561af82f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34fb270156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34fb270156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34fb270156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34fb270156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34fb270156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34fb270156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34fb270156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34fb270156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34fb270156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34fb27015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357636488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357636488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357636488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357636488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561af82f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561af82f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561af82f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561af82f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561af82f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561af82f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561af82f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561af82f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561af82f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561af82f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561af82f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561af82f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61af82f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61af82f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561af82f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561af82f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561af82f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561af82f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561af82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561af82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561af82f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561af82f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561af82f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561af82f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561af82f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561af82f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561af82f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561af82f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561af82f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561af82f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561af82f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561af82f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561af82f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561af82f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561af82f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561af82f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561af82f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561af82f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561af82f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561af82f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561af82f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561af82f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561af82f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561af82f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561af82f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561af82f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561af82f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561af82f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561af82f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561af82f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561af82fa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561af82f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561af82f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561af82f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561af82fa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561af82fa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561af82f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561af82f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561af82fa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561af82fa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561af82f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561af82f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561af82f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561af82f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561af82f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561af82f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561af82fa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3561af82f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561af82f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561af82f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561af82fa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561af82f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561af82fa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561af82f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4fb27015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34fb27015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4fb27015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4fb27015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4fb27015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4fb27015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4fb27015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4fb27015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4fb27015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4fb27015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561af82f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561af82f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4fb27015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34fb27015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4fb27015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34fb27015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4fb27015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34fb27015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34fb27015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34fb27015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34fb27015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34fb27015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34fb27015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34fb27015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5763648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35763648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4fb27015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4fb27015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34fb27015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34fb27015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4fb27015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34fb27015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561af82f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561af82f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4fb27015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34fb27015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34fb27015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34fb27015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34fb27015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34fb27015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35763648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35763648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357636488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357636488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4fb27015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34fb27015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34fb27015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34fb27015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34fb270156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34fb27015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34fb27015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34fb27015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357636488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357636488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1af82f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561af82f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34fb27015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34fb27015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34fb27015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34fb27015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34fb27015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34fb27015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4fb27015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34fb27015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34fb27015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34fb27015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34fb270156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34fb27015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34fb27015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34fb27015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57636488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357636488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34fb27015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34fb27015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4fb27015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34fb27015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561af82f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561af82f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34fb270156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34fb270156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34fb270156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34fb270156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34fb270156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34fb27015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34fb270156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34fb270156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34fb27015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34fb27015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34fb270156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34fb27015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34fb270156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34fb27015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34fb27015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34fb27015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34fb27015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34fb27015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34fb27015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34fb27015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561af82f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561af82f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34fb270156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34fb27015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34fb270156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34fb27015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34fb270156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34fb27015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57636488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57636488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357636488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357636488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34fb27015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34fb27015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34fb270156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34fb27015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34fb270156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34fb270156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34fb270156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34fb270156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34fb270156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34fb270156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9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www.adyen.com/pt_BR/blog/boleto-so-existe-brasil-curiosidades" TargetMode="External"/><Relationship Id="rId4" Type="http://schemas.openxmlformats.org/officeDocument/2006/relationships/hyperlink" Target="https://blog.idwall.co/6-empresas-que-criaram-seus-proprios-servicos-de-pagamento/" TargetMode="External"/><Relationship Id="rId5" Type="http://schemas.openxmlformats.org/officeDocument/2006/relationships/hyperlink" Target="https://pagar.me/blog/plataforma-de-pagamento-online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jc.ne10.uol.com.br/colunas/tecnologia-e-inovacao/2021/05/12128171-google-mostra-sua-nova-inteligencia-artificial-e-encanta-mas-tambem-assusta.html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PRIMEIROS PASSOS PARA DESENVOLVIMENTO WEB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Bruno Prado - DIO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308075"/>
            <a:ext cx="8520600" cy="42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 rotWithShape="1">
          <a:blip r:embed="rId3">
            <a:alphaModFix/>
          </a:blip>
          <a:srcRect b="0" l="0" r="-8908" t="0"/>
          <a:stretch/>
        </p:blipFill>
        <p:spPr>
          <a:xfrm>
            <a:off x="187725" y="236450"/>
            <a:ext cx="9388925" cy="46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9" name="Google Shape;72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013" y="347663"/>
            <a:ext cx="6657975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6" name="Google Shape;73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5" y="280988"/>
            <a:ext cx="7639050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3" name="Google Shape;74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90500"/>
            <a:ext cx="72580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8" y="985838"/>
            <a:ext cx="827722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7" name="Google Shape;75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425625"/>
            <a:ext cx="8143875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4" name="Google Shape;76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63" y="280988"/>
            <a:ext cx="8448675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https://jqueryui.com/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311700" y="295775"/>
            <a:ext cx="8520600" cy="42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00" y="411450"/>
            <a:ext cx="8293675" cy="34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63" y="0"/>
            <a:ext cx="87959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11700" y="394350"/>
            <a:ext cx="8520600" cy="4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225"/>
            <a:ext cx="8622800" cy="45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11700" y="283450"/>
            <a:ext cx="8520600" cy="4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3450"/>
            <a:ext cx="8520601" cy="44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311700" y="246475"/>
            <a:ext cx="8520600" cy="43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75" y="394349"/>
            <a:ext cx="8169225" cy="39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311700" y="123225"/>
            <a:ext cx="8520600" cy="44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75" y="197175"/>
            <a:ext cx="7947100" cy="42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idx="1" type="body"/>
          </p:nvPr>
        </p:nvSpPr>
        <p:spPr>
          <a:xfrm>
            <a:off x="311700" y="246475"/>
            <a:ext cx="8520600" cy="43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00" y="246475"/>
            <a:ext cx="8133876" cy="38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Muitas mudanças: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Faculdade;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compras online;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mais cursos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trabalho home;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educação.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Redes</a:t>
            </a:r>
            <a:endParaRPr/>
          </a:p>
        </p:txBody>
      </p:sp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7027"/>
            <a:ext cx="4803351" cy="29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455975" y="480625"/>
            <a:ext cx="7895700" cy="4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525" y="620575"/>
            <a:ext cx="6992500" cy="28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25" y="1236475"/>
            <a:ext cx="699135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75" y="1241325"/>
            <a:ext cx="5709074" cy="31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50" y="1195450"/>
            <a:ext cx="7714474" cy="33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75" y="552450"/>
            <a:ext cx="657225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00" y="1228787"/>
            <a:ext cx="6945749" cy="32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25" y="1230700"/>
            <a:ext cx="5330975" cy="32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63" y="1193800"/>
            <a:ext cx="690562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63" y="285750"/>
            <a:ext cx="8524875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 2</a:t>
            </a:r>
            <a:endParaRPr/>
          </a:p>
        </p:txBody>
      </p:sp>
      <p:sp>
        <p:nvSpPr>
          <p:cNvPr id="228" name="Google Shape;22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Latência: tempo que o dado leva da origem no destino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25" y="1593300"/>
            <a:ext cx="64579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8" y="142875"/>
            <a:ext cx="8582025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75" y="1216163"/>
            <a:ext cx="630555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75" y="1227475"/>
            <a:ext cx="5471575" cy="32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519113"/>
            <a:ext cx="828675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000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58" y="1222350"/>
            <a:ext cx="5477892" cy="32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000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50" y="1238750"/>
            <a:ext cx="7061326" cy="30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268500" cy="31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000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628650"/>
            <a:ext cx="80391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26" y="1152475"/>
            <a:ext cx="5636550" cy="322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50" y="1284275"/>
            <a:ext cx="790575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50" y="1152475"/>
            <a:ext cx="7844549" cy="33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38" y="1209624"/>
            <a:ext cx="738558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75" y="1215850"/>
            <a:ext cx="8211475" cy="32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32" y="1152475"/>
            <a:ext cx="767334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300749" cy="308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00" y="445025"/>
            <a:ext cx="785005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25" y="1255250"/>
            <a:ext cx="4889575" cy="32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8" y="390525"/>
            <a:ext cx="7972425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342" name="Google Shape;3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50" y="104775"/>
            <a:ext cx="7200900" cy="49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349" name="Google Shape;3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38" y="1283638"/>
            <a:ext cx="7820025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25" y="1225588"/>
            <a:ext cx="782955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000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" y="1185863"/>
            <a:ext cx="782955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" y="342900"/>
            <a:ext cx="790575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75" y="490538"/>
            <a:ext cx="7105650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54" y="1304925"/>
            <a:ext cx="8086251" cy="32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895350"/>
            <a:ext cx="77343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000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13" y="1298575"/>
            <a:ext cx="7515225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88" y="1256688"/>
            <a:ext cx="705802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13" y="714375"/>
            <a:ext cx="7419975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000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25" y="590550"/>
            <a:ext cx="668655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63" y="1227125"/>
            <a:ext cx="8067675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Mudança total no hábito de compras, estudos, consumo online o dia inteiro.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285875"/>
            <a:ext cx="79629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613" y="366713"/>
            <a:ext cx="6962775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909638"/>
            <a:ext cx="809625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320400"/>
            <a:ext cx="8520600" cy="42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75" y="398303"/>
            <a:ext cx="8057901" cy="34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453" name="Google Shape;45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709613"/>
            <a:ext cx="8077200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452438"/>
            <a:ext cx="8534400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5" y="1114425"/>
            <a:ext cx="79438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	</a:t>
            </a:r>
            <a:endParaRPr/>
          </a:p>
        </p:txBody>
      </p:sp>
      <p:sp>
        <p:nvSpPr>
          <p:cNvPr id="473" name="Google Shape;473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1769"/>
            <a:ext cx="9144001" cy="4019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9373"/>
            <a:ext cx="9144001" cy="4564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350" y="733425"/>
            <a:ext cx="582930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" y="652463"/>
            <a:ext cx="782955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933450"/>
            <a:ext cx="77343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328613"/>
            <a:ext cx="8096250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https://www.adyen.com/pt_BR/blog/boleto-so-existe-brasil-curiosidades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“</a:t>
            </a:r>
            <a:r>
              <a:rPr lang="pt-BR" sz="1350">
                <a:solidFill>
                  <a:srgbClr val="00112C"/>
                </a:solidFill>
                <a:highlight>
                  <a:srgbClr val="FFFFFF"/>
                </a:highlight>
              </a:rPr>
              <a:t>Com mais de quarenta anos, o boleto é um método de pagamento difundido por todo o território nacional. Apesar do grande sucesso por aqui, o Brasil é o único país que usa boleto bancário na forma de pagamento. É um recurso que qualquer empresa pode utilizar. Para isso, basta possuir uma conta corrente e habilitar o serviço.”</a:t>
            </a:r>
            <a:endParaRPr sz="1350">
              <a:solidFill>
                <a:srgbClr val="00112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5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https://blog.idwall.co/6-empresas-que-criaram-seus-proprios-servicos-de-pagamento/</a:t>
            </a:r>
            <a:r>
              <a:rPr lang="pt-BR" sz="1350">
                <a:solidFill>
                  <a:srgbClr val="00112C"/>
                </a:solidFill>
                <a:highlight>
                  <a:srgbClr val="FFFFFF"/>
                </a:highlight>
              </a:rPr>
              <a:t> </a:t>
            </a:r>
            <a:endParaRPr sz="1350">
              <a:solidFill>
                <a:srgbClr val="00112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00112C"/>
                </a:solidFill>
                <a:highlight>
                  <a:srgbClr val="FFFFFF"/>
                </a:highlight>
              </a:rPr>
              <a:t>empresas que criaram seu próprios meios de pagamento</a:t>
            </a:r>
            <a:endParaRPr sz="1350">
              <a:solidFill>
                <a:srgbClr val="00112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112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5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https://pagar.me/blog/plataforma-de-pagamento-online/</a:t>
            </a:r>
            <a:r>
              <a:rPr lang="pt-BR" sz="1350">
                <a:solidFill>
                  <a:srgbClr val="00112C"/>
                </a:solidFill>
                <a:highlight>
                  <a:srgbClr val="FFFFFF"/>
                </a:highlight>
              </a:rPr>
              <a:t> - acredito que os e-commerce estejam terceirizando.</a:t>
            </a:r>
            <a:endParaRPr sz="1350">
              <a:solidFill>
                <a:srgbClr val="00112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112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00112C"/>
                </a:solidFill>
                <a:highlight>
                  <a:srgbClr val="FFFFFF"/>
                </a:highlight>
              </a:rPr>
              <a:t>Acredito que hoje as pessoas estejam usando mais o termo aplicativo</a:t>
            </a:r>
            <a:endParaRPr sz="1350">
              <a:solidFill>
                <a:srgbClr val="00112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112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112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rgbClr val="00112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271125"/>
            <a:ext cx="8520600" cy="42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25" y="397200"/>
            <a:ext cx="6555075" cy="38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63" y="595313"/>
            <a:ext cx="7153275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63" y="885825"/>
            <a:ext cx="7686675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385763"/>
            <a:ext cx="62484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38" y="1303325"/>
            <a:ext cx="7305675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00" y="1152463"/>
            <a:ext cx="784860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75" y="1289238"/>
            <a:ext cx="77152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25" y="1304513"/>
            <a:ext cx="78867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570" name="Google Shape;570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3487"/>
            <a:ext cx="6383700" cy="30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94" y="0"/>
            <a:ext cx="870381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584" name="Google Shape;584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5" name="Google Shape;58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25" y="1276925"/>
            <a:ext cx="802957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320400"/>
            <a:ext cx="8520600" cy="42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01" y="412201"/>
            <a:ext cx="5907199" cy="39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2" name="Google Shape;59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38" y="723900"/>
            <a:ext cx="671512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9" name="Google Shape;59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288" y="700088"/>
            <a:ext cx="682942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000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Stacks</a:t>
            </a:r>
            <a:endParaRPr/>
          </a:p>
        </p:txBody>
      </p:sp>
      <p:sp>
        <p:nvSpPr>
          <p:cNvPr id="605" name="Google Shape;605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76400"/>
            <a:ext cx="7969325" cy="39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3" name="Google Shape;61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3" y="161925"/>
            <a:ext cx="8677275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0" name="Google Shape;62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75" y="1274750"/>
            <a:ext cx="782955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952500"/>
            <a:ext cx="77152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63" y="904875"/>
            <a:ext cx="783907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1" name="Google Shape;64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50" y="1258288"/>
            <a:ext cx="731520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8" name="Google Shape;64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88" y="842225"/>
            <a:ext cx="7172325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5" name="Google Shape;65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81" y="1152475"/>
            <a:ext cx="514659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271125"/>
            <a:ext cx="8520600" cy="42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CLICK BAIT - NOTICIS SOMENTE PARA CLICAR - ROBAR DADOS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PHISHIG - mensagens com o intuido de cobrança com dados muitos parecidos com originais de bancos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Keylog - rouba dados mensagens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vlog - diário vídeo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88" y="2424150"/>
            <a:ext cx="6467475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2" name="Google Shape;66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413" y="466725"/>
            <a:ext cx="635317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75" y="1270825"/>
            <a:ext cx="788670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75" name="Google Shape;675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https://jc.ne10.uol.com.br/colunas/tecnologia-e-inovacao/2021/05/12128171-google-mostra-sua-nova-inteligencia-artificial-e-encanta-mas-tambem-assusta.html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http://tiqx.blogspot.com/2014/06/tecnologias-por-tras-do-facebook.html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38" y="1303225"/>
            <a:ext cx="81248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https://www.apple.com/br/newsroom/2020/06/apple-reveals-new-developer-technologies-to-foster-the-next-generation-of-apps/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5" name="Google Shape;69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75" y="1298575"/>
            <a:ext cx="803910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2" name="Google Shape;70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1033463"/>
            <a:ext cx="678180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9" name="Google Shape;70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53" y="1152475"/>
            <a:ext cx="750304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50" y="324588"/>
            <a:ext cx="6553200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